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8" r:id="rId3"/>
    <p:sldId id="263" r:id="rId4"/>
    <p:sldId id="260" r:id="rId5"/>
    <p:sldId id="259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77" d="100"/>
          <a:sy n="177" d="100"/>
        </p:scale>
        <p:origin x="-10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061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66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935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568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1478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30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253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6282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38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900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876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0AD827-35D8-B145-AFC5-5F06053CA600}" type="datetimeFigureOut">
              <a:rPr lang="en-US" smtClean="0"/>
              <a:t>11/5/13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13393-67EA-0A4C-B88F-521C7502A6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114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28440"/>
            <a:ext cx="7772400" cy="3333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Click on Applicants in My Jobs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87762" y="660030"/>
            <a:ext cx="8750300" cy="5693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 smtClean="0"/>
              <a:t>Story 1:  Click on Applicants from My Jobs</a:t>
            </a:r>
          </a:p>
          <a:p>
            <a:r>
              <a:rPr lang="en-US" sz="1400" dirty="0" smtClean="0"/>
              <a:t>As a buyer of SJP, I can click on number of applicants from My Jobs and I can see each applicant on a different line.  </a:t>
            </a:r>
            <a:endParaRPr lang="en-US" sz="1400" dirty="0"/>
          </a:p>
          <a:p>
            <a:r>
              <a:rPr lang="en-US" sz="1400" b="1" dirty="0" smtClean="0"/>
              <a:t>Requirements: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Enable click on # of applicants (Note: currently says ‘Applies’, in the Optimization story I asked the column ‘Applies’ be changed to ‘Applicants’)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Remove click on N/A applicants (this is existing functionality that should be removed)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if zero Applicants then show 0</a:t>
            </a:r>
          </a:p>
          <a:p>
            <a:pPr marL="1200150" lvl="2" indent="-285750">
              <a:buFont typeface="Arial"/>
              <a:buChar char="•"/>
            </a:pPr>
            <a:r>
              <a:rPr lang="en-US" sz="1400" dirty="0" smtClean="0"/>
              <a:t>if used external ATA, then show N/A</a:t>
            </a:r>
            <a:endParaRPr lang="en-US" sz="1400" dirty="0"/>
          </a:p>
          <a:p>
            <a:pPr lvl="1"/>
            <a:endParaRPr lang="en-US" sz="1400" dirty="0"/>
          </a:p>
          <a:p>
            <a:r>
              <a:rPr lang="en-US" sz="1400" b="1" u="sng" dirty="0" smtClean="0"/>
              <a:t>Story 2:  Applicants Tab</a:t>
            </a:r>
          </a:p>
          <a:p>
            <a:r>
              <a:rPr lang="en-US" sz="1400" dirty="0" smtClean="0"/>
              <a:t>As a buyer of SJP, I can see a list of all applicants for a job posting. </a:t>
            </a:r>
          </a:p>
          <a:p>
            <a:r>
              <a:rPr lang="en-US" sz="1400" b="1" dirty="0" smtClean="0"/>
              <a:t>Requirements: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Table with Name, Email, Resume, Message of each applicant to the job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Job Posting filter drop down (allows user to toggle between jobs)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Ability to click on an applicant information to open the Applicant Page, email directly or open email PDF</a:t>
            </a:r>
          </a:p>
          <a:p>
            <a:pPr marL="285750" indent="-285750">
              <a:buFont typeface="Arial"/>
              <a:buChar char="•"/>
            </a:pPr>
            <a:endParaRPr lang="en-US" sz="1400" dirty="0"/>
          </a:p>
          <a:p>
            <a:r>
              <a:rPr lang="en-US" sz="1400" b="1" u="sng" dirty="0" smtClean="0"/>
              <a:t>Story 3: Applicants Page</a:t>
            </a:r>
          </a:p>
          <a:p>
            <a:r>
              <a:rPr lang="en-US" sz="1400" dirty="0" smtClean="0"/>
              <a:t>As a buyer of SJP, I can view an applicants information submitted through GD</a:t>
            </a:r>
          </a:p>
          <a:p>
            <a:r>
              <a:rPr lang="en-US" sz="1400" b="1" dirty="0" smtClean="0"/>
              <a:t>Requirements: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Bread crumb on top of page (Applicants &gt; Job Title &gt; Applicant Name)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Name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email address (clickable to open an email to them)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Button: Download Resume (with ability to download a </a:t>
            </a:r>
            <a:r>
              <a:rPr lang="en-US" sz="1400" dirty="0" err="1" smtClean="0"/>
              <a:t>pdf</a:t>
            </a:r>
            <a:r>
              <a:rPr lang="en-US" sz="1400" dirty="0" smtClean="0"/>
              <a:t> of the resume captured)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Button: Forward this candidate (with ability to send a </a:t>
            </a:r>
            <a:r>
              <a:rPr lang="en-US" sz="1400" dirty="0" err="1" smtClean="0"/>
              <a:t>pdf</a:t>
            </a:r>
            <a:r>
              <a:rPr lang="en-US" sz="1400" dirty="0" smtClean="0"/>
              <a:t> of the resume, opens email with </a:t>
            </a:r>
            <a:r>
              <a:rPr lang="en-US" sz="1400" dirty="0" err="1" smtClean="0"/>
              <a:t>pdf</a:t>
            </a:r>
            <a:r>
              <a:rPr lang="en-US" sz="1400" dirty="0" smtClean="0"/>
              <a:t> attached)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Message showing in a box (scroll area to read)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Resume showing in a box (scroll area to read)</a:t>
            </a:r>
          </a:p>
        </p:txBody>
      </p:sp>
    </p:spTree>
    <p:extLst>
      <p:ext uri="{BB962C8B-B14F-4D97-AF65-F5344CB8AC3E}">
        <p14:creationId xmlns:p14="http://schemas.microsoft.com/office/powerpoint/2010/main" val="5815573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0329" y="4104412"/>
            <a:ext cx="77672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400" dirty="0" smtClean="0"/>
              <a:t>NOTE: visual above is reflective of the page after the Optimization My Jobs story is complete</a:t>
            </a:r>
            <a:endParaRPr lang="en-US" sz="1400" dirty="0"/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Once click on an applicant (if more than 1 applicant available) &gt; Flips to Applicants tab (NEW) for that job line.  </a:t>
            </a:r>
          </a:p>
        </p:txBody>
      </p:sp>
      <p:sp>
        <p:nvSpPr>
          <p:cNvPr id="4" name="Rectangle 3"/>
          <p:cNvSpPr/>
          <p:nvPr/>
        </p:nvSpPr>
        <p:spPr>
          <a:xfrm>
            <a:off x="182954" y="17108"/>
            <a:ext cx="856126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u="sng" dirty="0" smtClean="0"/>
              <a:t>Story 1:  Click on Applicants from My Jobs</a:t>
            </a:r>
          </a:p>
          <a:p>
            <a:r>
              <a:rPr lang="en-US" sz="1400" dirty="0" smtClean="0"/>
              <a:t>As a buyer of SJP, I can click on number of applicants from My Jobs and I can see each applicant on a different line.  </a:t>
            </a:r>
          </a:p>
          <a:p>
            <a:r>
              <a:rPr lang="en-US" sz="1400" b="1" dirty="0" smtClean="0"/>
              <a:t>Requirements: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Enable click on # of applicants (Note: currently says ‘Applies’, in the Optimization story I asked the column ‘Applies’ be changed to ‘Applicants’)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User can also just click on Applicants tab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Remove click on N/A applicants (this is existing functionality that should be removed)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if zero Applicants then show 0 (and not clickable)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if used external ATA, then show N/A</a:t>
            </a:r>
            <a:endParaRPr lang="en-US" sz="1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54" y="2180322"/>
            <a:ext cx="8749827" cy="1791303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17368"/>
              </p:ext>
            </p:extLst>
          </p:nvPr>
        </p:nvGraphicFramePr>
        <p:xfrm>
          <a:off x="279810" y="2714233"/>
          <a:ext cx="8652970" cy="1042057"/>
        </p:xfrm>
        <a:graphic>
          <a:graphicData uri="http://schemas.openxmlformats.org/drawingml/2006/table">
            <a:tbl>
              <a:tblPr bandRow="1">
                <a:tableStyleId>{BDBED569-4797-4DF1-A0F4-6AAB3CD982D8}</a:tableStyleId>
              </a:tblPr>
              <a:tblGrid>
                <a:gridCol w="786634"/>
                <a:gridCol w="768210"/>
                <a:gridCol w="1315001"/>
                <a:gridCol w="984184"/>
                <a:gridCol w="568327"/>
                <a:gridCol w="862463"/>
                <a:gridCol w="702988"/>
                <a:gridCol w="678178"/>
                <a:gridCol w="835316"/>
                <a:gridCol w="678178"/>
                <a:gridCol w="473491"/>
              </a:tblGrid>
              <a:tr h="1933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Petaluma,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1889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rgbClr val="0000FF"/>
                          </a:solidFill>
                        </a:rPr>
                        <a:t>7</a:t>
                      </a:r>
                      <a:endParaRPr lang="en-US" sz="8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$250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193355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Sr. Manager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9987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20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$0.25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rgbClr val="0000FF"/>
                          </a:solidFill>
                        </a:rPr>
                        <a:t>9</a:t>
                      </a:r>
                      <a:endParaRPr lang="en-US" sz="8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$80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$0.30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280057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Jr.</a:t>
                      </a:r>
                      <a:r>
                        <a:rPr lang="en-US" sz="800" baseline="0" dirty="0" smtClean="0"/>
                        <a:t> Associate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Larkspur,</a:t>
                      </a:r>
                      <a:r>
                        <a:rPr lang="en-US" sz="800" baseline="0" dirty="0" smtClean="0"/>
                        <a:t>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$195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98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$0.50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rgbClr val="0000FF"/>
                          </a:solidFill>
                        </a:rPr>
                        <a:t>1</a:t>
                      </a:r>
                      <a:endParaRPr lang="en-US" sz="8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$200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Active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  <a:tr h="30384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Teacher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Corte Madera, CA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  </a:t>
                      </a:r>
                      <a:r>
                        <a:rPr lang="en-US" sz="800" u="sng" dirty="0" smtClean="0">
                          <a:solidFill>
                            <a:srgbClr val="1F497D"/>
                          </a:solidFill>
                        </a:rPr>
                        <a:t>Add Budget</a:t>
                      </a:r>
                      <a:endParaRPr lang="en-US" sz="800" u="sng" dirty="0">
                        <a:solidFill>
                          <a:srgbClr val="1F497D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8890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100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$0.75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rgbClr val="0000FF"/>
                          </a:solidFill>
                        </a:rPr>
                        <a:t>4</a:t>
                      </a:r>
                      <a:endParaRPr lang="en-US" sz="800" dirty="0">
                        <a:solidFill>
                          <a:srgbClr val="0000FF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$75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Auto-Optimized</a:t>
                      </a:r>
                      <a:endParaRPr lang="en-US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Out-of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-Budget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Edit</a:t>
                      </a:r>
                      <a:endParaRPr lang="en-US" sz="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6" name="Rectangle 15"/>
          <p:cNvSpPr/>
          <p:nvPr/>
        </p:nvSpPr>
        <p:spPr>
          <a:xfrm>
            <a:off x="247526" y="2126512"/>
            <a:ext cx="968622" cy="2769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CPC Job Posts</a:t>
            </a:r>
            <a:endParaRPr lang="en-US" sz="1000" b="1" dirty="0"/>
          </a:p>
        </p:txBody>
      </p:sp>
      <p:sp>
        <p:nvSpPr>
          <p:cNvPr id="18" name="Rectangle 17"/>
          <p:cNvSpPr/>
          <p:nvPr/>
        </p:nvSpPr>
        <p:spPr>
          <a:xfrm>
            <a:off x="1216148" y="2126512"/>
            <a:ext cx="968622" cy="276999"/>
          </a:xfrm>
          <a:prstGeom prst="rect">
            <a:avLst/>
          </a:prstGeom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Applicants</a:t>
            </a:r>
            <a:endParaRPr lang="en-US" sz="1000" b="1" dirty="0"/>
          </a:p>
        </p:txBody>
      </p:sp>
      <p:sp>
        <p:nvSpPr>
          <p:cNvPr id="3" name="Rectangle 2"/>
          <p:cNvSpPr/>
          <p:nvPr/>
        </p:nvSpPr>
        <p:spPr>
          <a:xfrm>
            <a:off x="5648598" y="2403511"/>
            <a:ext cx="447040" cy="1016000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98308" y="2069302"/>
            <a:ext cx="1269921" cy="376008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2201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13775" y="177296"/>
            <a:ext cx="8561262" cy="3108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u="sng" dirty="0" smtClean="0"/>
              <a:t>Story 2:  Applicants Tab</a:t>
            </a:r>
          </a:p>
          <a:p>
            <a:r>
              <a:rPr lang="en-US" sz="1400" dirty="0" smtClean="0"/>
              <a:t>As a buyer of SJP, I can see a list of all applicants for a job posting.</a:t>
            </a:r>
            <a:endParaRPr lang="en-US" sz="1400" b="1" dirty="0" smtClean="0"/>
          </a:p>
          <a:p>
            <a:endParaRPr lang="en-US" sz="1400" b="1" dirty="0"/>
          </a:p>
          <a:p>
            <a:r>
              <a:rPr lang="en-US" sz="1400" b="1" dirty="0" smtClean="0"/>
              <a:t>Requirements: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User can arrive here by either clicking on the Applicants tab on My Jobs page (and landing on the most recent job posting) OR by clicking on a number from the applicants column on the My Jobs page. 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Job Posting filter drop down (allows user to toggle between jobs)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Table with Name, Email, Resume, Message of each applicant to the job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Applicants Tab shows:  </a:t>
            </a:r>
            <a:r>
              <a:rPr lang="en-US" sz="1400" dirty="0" smtClean="0">
                <a:solidFill>
                  <a:schemeClr val="tx2"/>
                </a:solidFill>
              </a:rPr>
              <a:t>Name</a:t>
            </a:r>
            <a:r>
              <a:rPr lang="en-US" sz="1400" dirty="0" smtClean="0"/>
              <a:t>, </a:t>
            </a:r>
            <a:r>
              <a:rPr lang="en-US" sz="1400" dirty="0" smtClean="0">
                <a:solidFill>
                  <a:srgbClr val="1F497D"/>
                </a:solidFill>
              </a:rPr>
              <a:t>Email</a:t>
            </a:r>
            <a:r>
              <a:rPr lang="en-US" sz="1400" dirty="0" smtClean="0"/>
              <a:t>, </a:t>
            </a:r>
            <a:r>
              <a:rPr lang="en-US" sz="1400" dirty="0" smtClean="0">
                <a:solidFill>
                  <a:srgbClr val="1F497D"/>
                </a:solidFill>
              </a:rPr>
              <a:t>Resume</a:t>
            </a:r>
            <a:r>
              <a:rPr lang="en-US" sz="1400" dirty="0" smtClean="0"/>
              <a:t> (file name), </a:t>
            </a:r>
            <a:r>
              <a:rPr lang="en-US" sz="1400" dirty="0" smtClean="0">
                <a:solidFill>
                  <a:srgbClr val="1F497D"/>
                </a:solidFill>
              </a:rPr>
              <a:t>Message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If click on Name &gt; Opens Applicant Page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If click on Email &gt; opens an email in your mail system to that person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If click on Resume &gt; opens resume attachment directly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If click on Message &gt; Opens Applicant Page</a:t>
            </a:r>
          </a:p>
          <a:p>
            <a:pPr lvl="1"/>
            <a:endParaRPr lang="en-US" sz="1400" dirty="0" smtClean="0"/>
          </a:p>
        </p:txBody>
      </p:sp>
      <p:sp>
        <p:nvSpPr>
          <p:cNvPr id="8" name="Rectangle 7"/>
          <p:cNvSpPr/>
          <p:nvPr/>
        </p:nvSpPr>
        <p:spPr>
          <a:xfrm>
            <a:off x="213775" y="3808472"/>
            <a:ext cx="968622" cy="276999"/>
          </a:xfrm>
          <a:prstGeom prst="rect">
            <a:avLst/>
          </a:prstGeom>
          <a:solidFill>
            <a:srgbClr val="FFFFFF"/>
          </a:solidFill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CPC Job Posts</a:t>
            </a:r>
            <a:endParaRPr lang="en-US" sz="1000" b="1" dirty="0"/>
          </a:p>
        </p:txBody>
      </p:sp>
      <p:sp>
        <p:nvSpPr>
          <p:cNvPr id="9" name="Rectangle 8"/>
          <p:cNvSpPr/>
          <p:nvPr/>
        </p:nvSpPr>
        <p:spPr>
          <a:xfrm>
            <a:off x="1182397" y="3797737"/>
            <a:ext cx="968622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38100" cmpd="sng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000" b="1" dirty="0" smtClean="0"/>
              <a:t>Applicants</a:t>
            </a:r>
            <a:endParaRPr lang="en-US" sz="1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1274312" y="4360312"/>
            <a:ext cx="6029263" cy="1395914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UX to create visual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9405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69" y="875124"/>
            <a:ext cx="7641301" cy="17993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169" y="2917025"/>
            <a:ext cx="8230758" cy="32280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1971246" y="3099418"/>
            <a:ext cx="1043952" cy="30362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3786435" y="1456319"/>
            <a:ext cx="1043952" cy="63495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30496" y="150666"/>
            <a:ext cx="801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</a:t>
            </a:r>
            <a:r>
              <a:rPr lang="en-US" dirty="0" err="1" smtClean="0"/>
              <a:t>Indeed’s</a:t>
            </a:r>
            <a:r>
              <a:rPr lang="en-US" dirty="0" smtClean="0"/>
              <a:t> Applicants tab with ability to click on candidate or filter for other job.  Need UX to mockup for GD.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49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2137" y="3049346"/>
            <a:ext cx="4295388" cy="33301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83051" y="185149"/>
            <a:ext cx="885512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b="1" u="sng" dirty="0" smtClean="0"/>
              <a:t>Story 3: Applicants Page</a:t>
            </a:r>
          </a:p>
          <a:p>
            <a:r>
              <a:rPr lang="en-US" sz="1400" dirty="0" smtClean="0"/>
              <a:t>As a buyer of SJP, I can view an applicants information submitted through GD</a:t>
            </a:r>
          </a:p>
          <a:p>
            <a:r>
              <a:rPr lang="en-US" sz="1400" b="1" dirty="0" smtClean="0"/>
              <a:t>Requirements: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If user clicks on a specific applicant name, this new Applicant Page opens</a:t>
            </a:r>
          </a:p>
          <a:p>
            <a:pPr marL="285750" indent="-285750">
              <a:buFont typeface="Arial"/>
              <a:buChar char="•"/>
            </a:pPr>
            <a:r>
              <a:rPr lang="en-US" sz="1400" dirty="0" smtClean="0"/>
              <a:t>Include: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Bread crumb on top of page (Applicants &gt; Job Title &gt; Applicant Name)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Name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email address (clickable to open an email to them)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Button: Download Resume (with ability to download a </a:t>
            </a:r>
            <a:r>
              <a:rPr lang="en-US" sz="1400" dirty="0" err="1" smtClean="0"/>
              <a:t>pdf</a:t>
            </a:r>
            <a:r>
              <a:rPr lang="en-US" sz="1400" dirty="0" smtClean="0"/>
              <a:t> of the resume captured)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Button: Forward this candidate (with ability to send a </a:t>
            </a:r>
            <a:r>
              <a:rPr lang="en-US" sz="1400" dirty="0" err="1" smtClean="0"/>
              <a:t>pdf</a:t>
            </a:r>
            <a:r>
              <a:rPr lang="en-US" sz="1400" dirty="0" smtClean="0"/>
              <a:t> of the resume, opens email with </a:t>
            </a:r>
            <a:r>
              <a:rPr lang="en-US" sz="1400" dirty="0" err="1" smtClean="0"/>
              <a:t>pdf</a:t>
            </a:r>
            <a:r>
              <a:rPr lang="en-US" sz="1400" dirty="0" smtClean="0"/>
              <a:t> attached)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Message showing in a box (scroll area to read)</a:t>
            </a:r>
          </a:p>
          <a:p>
            <a:pPr marL="742950" lvl="1" indent="-285750">
              <a:buFont typeface="Arial"/>
              <a:buChar char="•"/>
            </a:pPr>
            <a:r>
              <a:rPr lang="en-US" sz="1400" dirty="0" smtClean="0"/>
              <a:t>Applicants Resume showing in a box (scroll area to read)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61979" y="4131506"/>
            <a:ext cx="3096053" cy="769372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UX to create a visual here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53558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074" y="1085948"/>
            <a:ext cx="7426052" cy="52045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721074" y="290570"/>
            <a:ext cx="74260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is what an applicant on our system fills in.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20711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</TotalTime>
  <Words>870</Words>
  <Application>Microsoft Macintosh PowerPoint</Application>
  <PresentationFormat>On-screen Show (4:3)</PresentationFormat>
  <Paragraphs>112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Click on Applicants in My Jobs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Glassdoor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CPC Optimization</dc:title>
  <dc:creator>Laura Moon</dc:creator>
  <cp:lastModifiedBy>Carl Nolting</cp:lastModifiedBy>
  <cp:revision>19</cp:revision>
  <dcterms:created xsi:type="dcterms:W3CDTF">2013-10-31T18:34:15Z</dcterms:created>
  <dcterms:modified xsi:type="dcterms:W3CDTF">2013-11-06T01:17:18Z</dcterms:modified>
</cp:coreProperties>
</file>